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11/19/2021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11/19/2021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020037" y="1964267"/>
            <a:ext cx="8140088" cy="2421464"/>
          </a:xfrm>
        </p:spPr>
        <p:txBody>
          <a:bodyPr/>
          <a:lstStyle/>
          <a:p>
            <a:r>
              <a:rPr lang="en-GB" dirty="0"/>
              <a:t>Guayerd bikes – demo - g2</a:t>
            </a:r>
            <a:endParaRPr lang="es-AR" dirty="0"/>
          </a:p>
        </p:txBody>
      </p:sp>
      <p:sp>
        <p:nvSpPr>
          <p:cNvPr id="3" name="Subtítulo 2"/>
          <p:cNvSpPr>
            <a:spLocks noGrp="1"/>
          </p:cNvSpPr>
          <p:nvPr>
            <p:ph type="subTitle" idx="1"/>
          </p:nvPr>
        </p:nvSpPr>
        <p:spPr/>
        <p:txBody>
          <a:bodyPr>
            <a:normAutofit/>
          </a:bodyPr>
          <a:lstStyle/>
          <a:p>
            <a:r>
              <a:rPr lang="es-AR" sz="1600" dirty="0"/>
              <a:t>Presentación del proyecto, creado por el grupo 2 en donde durante el sprint de 1 semana, se fue realizando una mejora del proyecto integrador del curso de Guayerd - JavaScript básico</a:t>
            </a:r>
            <a:r>
              <a:rPr lang="es-AR" dirty="0"/>
              <a:t>.</a:t>
            </a:r>
          </a:p>
          <a:p>
            <a:r>
              <a:rPr lang="es-AR" dirty="0"/>
              <a:t>A continuación imágenes del proyecto…</a:t>
            </a:r>
          </a:p>
          <a:p>
            <a:endParaRPr lang="es-AR" dirty="0"/>
          </a:p>
        </p:txBody>
      </p:sp>
    </p:spTree>
    <p:extLst>
      <p:ext uri="{BB962C8B-B14F-4D97-AF65-F5344CB8AC3E}">
        <p14:creationId xmlns:p14="http://schemas.microsoft.com/office/powerpoint/2010/main" val="1183091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7749C-326D-467D-93A0-1E2F6EEB156E}"/>
              </a:ext>
            </a:extLst>
          </p:cNvPr>
          <p:cNvSpPr>
            <a:spLocks noGrp="1"/>
          </p:cNvSpPr>
          <p:nvPr>
            <p:ph type="title"/>
          </p:nvPr>
        </p:nvSpPr>
        <p:spPr/>
        <p:txBody>
          <a:bodyPr/>
          <a:lstStyle/>
          <a:p>
            <a:r>
              <a:rPr lang="en-GB" dirty="0" err="1"/>
              <a:t>Imagenes</a:t>
            </a:r>
            <a:r>
              <a:rPr lang="en-GB" dirty="0"/>
              <a:t> del </a:t>
            </a:r>
            <a:r>
              <a:rPr lang="en-GB" dirty="0" err="1"/>
              <a:t>proyecto</a:t>
            </a:r>
            <a:endParaRPr lang="es-AR" dirty="0"/>
          </a:p>
        </p:txBody>
      </p:sp>
      <p:pic>
        <p:nvPicPr>
          <p:cNvPr id="5" name="Marcador de contenido 4">
            <a:extLst>
              <a:ext uri="{FF2B5EF4-FFF2-40B4-BE49-F238E27FC236}">
                <a16:creationId xmlns:a16="http://schemas.microsoft.com/office/drawing/2014/main" id="{2865BAD7-E52F-4CC8-9BE0-DFE0C3335128}"/>
              </a:ext>
            </a:extLst>
          </p:cNvPr>
          <p:cNvPicPr>
            <a:picLocks noGrp="1" noChangeAspect="1"/>
          </p:cNvPicPr>
          <p:nvPr>
            <p:ph idx="1"/>
          </p:nvPr>
        </p:nvPicPr>
        <p:blipFill>
          <a:blip r:embed="rId2"/>
          <a:stretch>
            <a:fillRect/>
          </a:stretch>
        </p:blipFill>
        <p:spPr>
          <a:xfrm>
            <a:off x="685801" y="1906646"/>
            <a:ext cx="4423208" cy="1952290"/>
          </a:xfrm>
        </p:spPr>
      </p:pic>
      <p:pic>
        <p:nvPicPr>
          <p:cNvPr id="7" name="Imagen 6">
            <a:extLst>
              <a:ext uri="{FF2B5EF4-FFF2-40B4-BE49-F238E27FC236}">
                <a16:creationId xmlns:a16="http://schemas.microsoft.com/office/drawing/2014/main" id="{604082E5-97CD-4563-81E7-3CA815C7AAF7}"/>
              </a:ext>
            </a:extLst>
          </p:cNvPr>
          <p:cNvPicPr>
            <a:picLocks noChangeAspect="1"/>
          </p:cNvPicPr>
          <p:nvPr/>
        </p:nvPicPr>
        <p:blipFill>
          <a:blip r:embed="rId3"/>
          <a:stretch>
            <a:fillRect/>
          </a:stretch>
        </p:blipFill>
        <p:spPr>
          <a:xfrm>
            <a:off x="5327010" y="1906646"/>
            <a:ext cx="4253218" cy="1946873"/>
          </a:xfrm>
          <a:prstGeom prst="rect">
            <a:avLst/>
          </a:prstGeom>
        </p:spPr>
      </p:pic>
      <p:pic>
        <p:nvPicPr>
          <p:cNvPr id="9" name="Imagen 8">
            <a:extLst>
              <a:ext uri="{FF2B5EF4-FFF2-40B4-BE49-F238E27FC236}">
                <a16:creationId xmlns:a16="http://schemas.microsoft.com/office/drawing/2014/main" id="{AC06EEC5-269E-4E1E-BCFA-0DF82E88F004}"/>
              </a:ext>
            </a:extLst>
          </p:cNvPr>
          <p:cNvPicPr>
            <a:picLocks noChangeAspect="1"/>
          </p:cNvPicPr>
          <p:nvPr/>
        </p:nvPicPr>
        <p:blipFill>
          <a:blip r:embed="rId4"/>
          <a:stretch>
            <a:fillRect/>
          </a:stretch>
        </p:blipFill>
        <p:spPr>
          <a:xfrm>
            <a:off x="685801" y="4188127"/>
            <a:ext cx="4423208" cy="1997687"/>
          </a:xfrm>
          <a:prstGeom prst="rect">
            <a:avLst/>
          </a:prstGeom>
        </p:spPr>
      </p:pic>
      <p:pic>
        <p:nvPicPr>
          <p:cNvPr id="11" name="Imagen 10">
            <a:extLst>
              <a:ext uri="{FF2B5EF4-FFF2-40B4-BE49-F238E27FC236}">
                <a16:creationId xmlns:a16="http://schemas.microsoft.com/office/drawing/2014/main" id="{F94F0C0B-EF5A-4DAB-9949-1AC8BBA5C5F5}"/>
              </a:ext>
            </a:extLst>
          </p:cNvPr>
          <p:cNvPicPr>
            <a:picLocks noChangeAspect="1"/>
          </p:cNvPicPr>
          <p:nvPr/>
        </p:nvPicPr>
        <p:blipFill>
          <a:blip r:embed="rId5"/>
          <a:stretch>
            <a:fillRect/>
          </a:stretch>
        </p:blipFill>
        <p:spPr>
          <a:xfrm>
            <a:off x="5327010" y="4188128"/>
            <a:ext cx="4253218" cy="1997686"/>
          </a:xfrm>
          <a:prstGeom prst="rect">
            <a:avLst/>
          </a:prstGeom>
        </p:spPr>
      </p:pic>
    </p:spTree>
    <p:extLst>
      <p:ext uri="{BB962C8B-B14F-4D97-AF65-F5344CB8AC3E}">
        <p14:creationId xmlns:p14="http://schemas.microsoft.com/office/powerpoint/2010/main" val="41444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DC04-B599-41D8-A659-0A574C7CFB79}"/>
              </a:ext>
            </a:extLst>
          </p:cNvPr>
          <p:cNvSpPr>
            <a:spLocks noGrp="1"/>
          </p:cNvSpPr>
          <p:nvPr>
            <p:ph type="title"/>
          </p:nvPr>
        </p:nvSpPr>
        <p:spPr>
          <a:xfrm>
            <a:off x="685802" y="609602"/>
            <a:ext cx="10131426" cy="824916"/>
          </a:xfrm>
        </p:spPr>
        <p:txBody>
          <a:bodyPr/>
          <a:lstStyle/>
          <a:p>
            <a:r>
              <a:rPr lang="es-AR" dirty="0"/>
              <a:t>Sprint 1 – semana 1</a:t>
            </a:r>
          </a:p>
        </p:txBody>
      </p:sp>
      <p:sp>
        <p:nvSpPr>
          <p:cNvPr id="3" name="Marcador de texto 2">
            <a:extLst>
              <a:ext uri="{FF2B5EF4-FFF2-40B4-BE49-F238E27FC236}">
                <a16:creationId xmlns:a16="http://schemas.microsoft.com/office/drawing/2014/main" id="{3EF6E7B8-378A-4456-865A-966A96D5104B}"/>
              </a:ext>
            </a:extLst>
          </p:cNvPr>
          <p:cNvSpPr>
            <a:spLocks noGrp="1"/>
          </p:cNvSpPr>
          <p:nvPr>
            <p:ph type="body" idx="1"/>
          </p:nvPr>
        </p:nvSpPr>
        <p:spPr>
          <a:xfrm>
            <a:off x="685799" y="1868648"/>
            <a:ext cx="10131428" cy="1560352"/>
          </a:xfrm>
        </p:spPr>
        <p:txBody>
          <a:bodyPr>
            <a:normAutofit/>
          </a:bodyPr>
          <a:lstStyle/>
          <a:p>
            <a:r>
              <a:rPr lang="es-AR" dirty="0"/>
              <a:t>Durante estos días del sprint, estuvimos realizando la preparación de la pagina, en base al proyecto anterior. Estuvimos pensando la división de la tareas, que a través del trello que con anterioridad se utilizo.</a:t>
            </a:r>
          </a:p>
          <a:p>
            <a:r>
              <a:rPr lang="es-AR" dirty="0"/>
              <a:t>A  continuación se visibiliza la división de las tareas en el trello</a:t>
            </a:r>
          </a:p>
        </p:txBody>
      </p:sp>
      <p:pic>
        <p:nvPicPr>
          <p:cNvPr id="5" name="Imagen 4">
            <a:extLst>
              <a:ext uri="{FF2B5EF4-FFF2-40B4-BE49-F238E27FC236}">
                <a16:creationId xmlns:a16="http://schemas.microsoft.com/office/drawing/2014/main" id="{19090652-B232-41BA-A81B-4D424FD23ADA}"/>
              </a:ext>
            </a:extLst>
          </p:cNvPr>
          <p:cNvPicPr>
            <a:picLocks noChangeAspect="1"/>
          </p:cNvPicPr>
          <p:nvPr/>
        </p:nvPicPr>
        <p:blipFill>
          <a:blip r:embed="rId2"/>
          <a:stretch>
            <a:fillRect/>
          </a:stretch>
        </p:blipFill>
        <p:spPr>
          <a:xfrm>
            <a:off x="763397" y="3473209"/>
            <a:ext cx="7399091" cy="3255164"/>
          </a:xfrm>
          <a:prstGeom prst="rect">
            <a:avLst/>
          </a:prstGeom>
        </p:spPr>
      </p:pic>
    </p:spTree>
    <p:extLst>
      <p:ext uri="{BB962C8B-B14F-4D97-AF65-F5344CB8AC3E}">
        <p14:creationId xmlns:p14="http://schemas.microsoft.com/office/powerpoint/2010/main" val="47480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86BAF-2F65-4C76-9EBE-CF3BA206B1E1}"/>
              </a:ext>
            </a:extLst>
          </p:cNvPr>
          <p:cNvSpPr>
            <a:spLocks noGrp="1"/>
          </p:cNvSpPr>
          <p:nvPr>
            <p:ph type="title"/>
          </p:nvPr>
        </p:nvSpPr>
        <p:spPr/>
        <p:txBody>
          <a:bodyPr/>
          <a:lstStyle/>
          <a:p>
            <a:r>
              <a:rPr lang="en-GB" dirty="0"/>
              <a:t>Comparacion de tiendas</a:t>
            </a:r>
            <a:endParaRPr lang="es-AR" dirty="0"/>
          </a:p>
        </p:txBody>
      </p:sp>
      <p:sp>
        <p:nvSpPr>
          <p:cNvPr id="3" name="Marcador de texto 2">
            <a:extLst>
              <a:ext uri="{FF2B5EF4-FFF2-40B4-BE49-F238E27FC236}">
                <a16:creationId xmlns:a16="http://schemas.microsoft.com/office/drawing/2014/main" id="{5FB34D0B-AD32-48F1-B4E8-8B18F513BBE3}"/>
              </a:ext>
            </a:extLst>
          </p:cNvPr>
          <p:cNvSpPr>
            <a:spLocks noGrp="1"/>
          </p:cNvSpPr>
          <p:nvPr>
            <p:ph type="body" idx="1"/>
          </p:nvPr>
        </p:nvSpPr>
        <p:spPr/>
        <p:txBody>
          <a:bodyPr/>
          <a:lstStyle/>
          <a:p>
            <a:r>
              <a:rPr lang="en-GB" dirty="0"/>
              <a:t>Tienda Guayerd bikes I</a:t>
            </a:r>
            <a:endParaRPr lang="es-AR" dirty="0"/>
          </a:p>
        </p:txBody>
      </p:sp>
      <p:pic>
        <p:nvPicPr>
          <p:cNvPr id="10" name="Marcador de contenido 9">
            <a:extLst>
              <a:ext uri="{FF2B5EF4-FFF2-40B4-BE49-F238E27FC236}">
                <a16:creationId xmlns:a16="http://schemas.microsoft.com/office/drawing/2014/main" id="{5A3B2E8E-C01D-4A49-BBE2-9D02A5707000}"/>
              </a:ext>
            </a:extLst>
          </p:cNvPr>
          <p:cNvPicPr>
            <a:picLocks noGrp="1" noChangeAspect="1"/>
          </p:cNvPicPr>
          <p:nvPr>
            <p:ph sz="half" idx="2"/>
          </p:nvPr>
        </p:nvPicPr>
        <p:blipFill>
          <a:blip r:embed="rId2"/>
          <a:stretch>
            <a:fillRect/>
          </a:stretch>
        </p:blipFill>
        <p:spPr>
          <a:xfrm>
            <a:off x="5958684" y="2869034"/>
            <a:ext cx="4858542" cy="3020038"/>
          </a:xfrm>
        </p:spPr>
      </p:pic>
      <p:sp>
        <p:nvSpPr>
          <p:cNvPr id="5" name="Marcador de texto 4">
            <a:extLst>
              <a:ext uri="{FF2B5EF4-FFF2-40B4-BE49-F238E27FC236}">
                <a16:creationId xmlns:a16="http://schemas.microsoft.com/office/drawing/2014/main" id="{62928CAC-0E5C-40F8-9DB9-2D7981A80B3E}"/>
              </a:ext>
            </a:extLst>
          </p:cNvPr>
          <p:cNvSpPr>
            <a:spLocks noGrp="1"/>
          </p:cNvSpPr>
          <p:nvPr>
            <p:ph type="body" sz="quarter" idx="3"/>
          </p:nvPr>
        </p:nvSpPr>
        <p:spPr/>
        <p:txBody>
          <a:bodyPr/>
          <a:lstStyle/>
          <a:p>
            <a:r>
              <a:rPr lang="en-GB" dirty="0"/>
              <a:t>Tienda Guayerd bikes II</a:t>
            </a:r>
            <a:endParaRPr lang="es-AR" dirty="0"/>
          </a:p>
        </p:txBody>
      </p:sp>
      <p:pic>
        <p:nvPicPr>
          <p:cNvPr id="12" name="Imagen 11">
            <a:extLst>
              <a:ext uri="{FF2B5EF4-FFF2-40B4-BE49-F238E27FC236}">
                <a16:creationId xmlns:a16="http://schemas.microsoft.com/office/drawing/2014/main" id="{F0334462-58A5-4F8F-8182-4A76EA076E6F}"/>
              </a:ext>
            </a:extLst>
          </p:cNvPr>
          <p:cNvPicPr>
            <a:picLocks noChangeAspect="1"/>
          </p:cNvPicPr>
          <p:nvPr/>
        </p:nvPicPr>
        <p:blipFill>
          <a:blip r:embed="rId3"/>
          <a:stretch>
            <a:fillRect/>
          </a:stretch>
        </p:blipFill>
        <p:spPr>
          <a:xfrm>
            <a:off x="973670" y="2869034"/>
            <a:ext cx="4573381" cy="3020038"/>
          </a:xfrm>
          <a:prstGeom prst="rect">
            <a:avLst/>
          </a:prstGeom>
        </p:spPr>
      </p:pic>
    </p:spTree>
    <p:extLst>
      <p:ext uri="{BB962C8B-B14F-4D97-AF65-F5344CB8AC3E}">
        <p14:creationId xmlns:p14="http://schemas.microsoft.com/office/powerpoint/2010/main" val="147848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1377FF-E7C7-47B8-8814-436526E81689}"/>
              </a:ext>
            </a:extLst>
          </p:cNvPr>
          <p:cNvSpPr>
            <a:spLocks noGrp="1"/>
          </p:cNvSpPr>
          <p:nvPr>
            <p:ph type="title"/>
          </p:nvPr>
        </p:nvSpPr>
        <p:spPr>
          <a:xfrm>
            <a:off x="585130" y="333463"/>
            <a:ext cx="6164653" cy="601910"/>
          </a:xfrm>
        </p:spPr>
        <p:txBody>
          <a:bodyPr/>
          <a:lstStyle/>
          <a:p>
            <a:r>
              <a:rPr lang="en-GB" dirty="0" err="1"/>
              <a:t>Funcionamiento</a:t>
            </a:r>
            <a:endParaRPr lang="es-AR" dirty="0"/>
          </a:p>
        </p:txBody>
      </p:sp>
      <p:sp>
        <p:nvSpPr>
          <p:cNvPr id="4" name="Marcador de texto 3">
            <a:extLst>
              <a:ext uri="{FF2B5EF4-FFF2-40B4-BE49-F238E27FC236}">
                <a16:creationId xmlns:a16="http://schemas.microsoft.com/office/drawing/2014/main" id="{F0624F42-19B3-4457-9F9F-0EF2109BBD27}"/>
              </a:ext>
            </a:extLst>
          </p:cNvPr>
          <p:cNvSpPr>
            <a:spLocks noGrp="1"/>
          </p:cNvSpPr>
          <p:nvPr>
            <p:ph type="body" sz="half" idx="2"/>
          </p:nvPr>
        </p:nvSpPr>
        <p:spPr>
          <a:xfrm>
            <a:off x="585130" y="1220597"/>
            <a:ext cx="6164653" cy="1077986"/>
          </a:xfrm>
        </p:spPr>
        <p:txBody>
          <a:bodyPr>
            <a:normAutofit/>
          </a:bodyPr>
          <a:lstStyle/>
          <a:p>
            <a:r>
              <a:rPr lang="en-GB" dirty="0"/>
              <a:t>Como se </a:t>
            </a:r>
            <a:r>
              <a:rPr lang="en-GB" dirty="0" err="1"/>
              <a:t>admira</a:t>
            </a:r>
            <a:r>
              <a:rPr lang="en-GB" dirty="0"/>
              <a:t> en la imagen, a </a:t>
            </a:r>
            <a:r>
              <a:rPr lang="en-GB" dirty="0" err="1"/>
              <a:t>medida</a:t>
            </a:r>
            <a:r>
              <a:rPr lang="en-GB" dirty="0"/>
              <a:t> que se </a:t>
            </a:r>
            <a:r>
              <a:rPr lang="en-GB" dirty="0" err="1"/>
              <a:t>va</a:t>
            </a:r>
            <a:r>
              <a:rPr lang="en-GB" dirty="0"/>
              <a:t> </a:t>
            </a:r>
            <a:r>
              <a:rPr lang="en-GB" dirty="0" err="1"/>
              <a:t>agregando</a:t>
            </a:r>
            <a:r>
              <a:rPr lang="en-GB" dirty="0"/>
              <a:t> las </a:t>
            </a:r>
            <a:r>
              <a:rPr lang="en-GB" dirty="0" err="1"/>
              <a:t>bicicletas</a:t>
            </a:r>
            <a:r>
              <a:rPr lang="en-GB" dirty="0"/>
              <a:t> al carrito, se suma y se puede ver los </a:t>
            </a:r>
            <a:r>
              <a:rPr lang="en-GB" dirty="0" err="1"/>
              <a:t>productos</a:t>
            </a:r>
            <a:r>
              <a:rPr lang="en-GB" dirty="0"/>
              <a:t> que son </a:t>
            </a:r>
            <a:r>
              <a:rPr lang="en-GB" dirty="0" err="1"/>
              <a:t>mostrados</a:t>
            </a:r>
            <a:r>
              <a:rPr lang="en-GB" dirty="0"/>
              <a:t> en </a:t>
            </a:r>
            <a:r>
              <a:rPr lang="en-GB" dirty="0" err="1"/>
              <a:t>pantalla</a:t>
            </a:r>
            <a:endParaRPr lang="es-AR" dirty="0"/>
          </a:p>
        </p:txBody>
      </p:sp>
      <p:pic>
        <p:nvPicPr>
          <p:cNvPr id="6" name="Imagen 5">
            <a:extLst>
              <a:ext uri="{FF2B5EF4-FFF2-40B4-BE49-F238E27FC236}">
                <a16:creationId xmlns:a16="http://schemas.microsoft.com/office/drawing/2014/main" id="{6337A237-0462-4193-A303-07EE352BA6C0}"/>
              </a:ext>
            </a:extLst>
          </p:cNvPr>
          <p:cNvPicPr>
            <a:picLocks noChangeAspect="1"/>
          </p:cNvPicPr>
          <p:nvPr/>
        </p:nvPicPr>
        <p:blipFill>
          <a:blip r:embed="rId2"/>
          <a:stretch>
            <a:fillRect/>
          </a:stretch>
        </p:blipFill>
        <p:spPr>
          <a:xfrm>
            <a:off x="1918978" y="2449585"/>
            <a:ext cx="8508537" cy="3573710"/>
          </a:xfrm>
          <a:prstGeom prst="rect">
            <a:avLst/>
          </a:prstGeom>
        </p:spPr>
      </p:pic>
    </p:spTree>
    <p:extLst>
      <p:ext uri="{BB962C8B-B14F-4D97-AF65-F5344CB8AC3E}">
        <p14:creationId xmlns:p14="http://schemas.microsoft.com/office/powerpoint/2010/main" val="2932230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B54FBB-8D87-4435-A5A4-B19C5FE81AF8}"/>
              </a:ext>
            </a:extLst>
          </p:cNvPr>
          <p:cNvSpPr>
            <a:spLocks noGrp="1"/>
          </p:cNvSpPr>
          <p:nvPr>
            <p:ph type="title"/>
          </p:nvPr>
        </p:nvSpPr>
        <p:spPr>
          <a:xfrm>
            <a:off x="685801" y="609600"/>
            <a:ext cx="10131425" cy="749417"/>
          </a:xfrm>
        </p:spPr>
        <p:txBody>
          <a:bodyPr/>
          <a:lstStyle/>
          <a:p>
            <a:r>
              <a:rPr lang="en-GB" dirty="0"/>
              <a:t>Dificultades y soluciones</a:t>
            </a:r>
            <a:endParaRPr lang="es-AR" dirty="0"/>
          </a:p>
        </p:txBody>
      </p:sp>
      <p:sp>
        <p:nvSpPr>
          <p:cNvPr id="3" name="Marcador de contenido 2">
            <a:extLst>
              <a:ext uri="{FF2B5EF4-FFF2-40B4-BE49-F238E27FC236}">
                <a16:creationId xmlns:a16="http://schemas.microsoft.com/office/drawing/2014/main" id="{81D353A2-7514-4294-A6A9-92DD2A2A1584}"/>
              </a:ext>
            </a:extLst>
          </p:cNvPr>
          <p:cNvSpPr>
            <a:spLocks noGrp="1"/>
          </p:cNvSpPr>
          <p:nvPr>
            <p:ph idx="1"/>
          </p:nvPr>
        </p:nvSpPr>
        <p:spPr>
          <a:xfrm>
            <a:off x="685801" y="1604433"/>
            <a:ext cx="10131425" cy="3649133"/>
          </a:xfrm>
        </p:spPr>
        <p:txBody>
          <a:bodyPr/>
          <a:lstStyle/>
          <a:p>
            <a:r>
              <a:rPr lang="en-GB" dirty="0"/>
              <a:t>1</a:t>
            </a:r>
            <a:r>
              <a:rPr lang="es-AR" dirty="0"/>
              <a:t>° complicación</a:t>
            </a:r>
            <a:r>
              <a:rPr lang="en-GB" dirty="0"/>
              <a:t>: Fue que al realizar la suma de otro item. Simplemente mostraba la imagen, nombre y precio solo de la primer bicicleta que se implemento.</a:t>
            </a:r>
          </a:p>
          <a:p>
            <a:r>
              <a:rPr lang="en-GB" dirty="0"/>
              <a:t>2</a:t>
            </a:r>
            <a:r>
              <a:rPr lang="es-AR" dirty="0"/>
              <a:t>° complicación</a:t>
            </a:r>
            <a:r>
              <a:rPr lang="en-GB" dirty="0"/>
              <a:t>: la pagina en principio era responsive, pero no del todo.</a:t>
            </a:r>
          </a:p>
          <a:p>
            <a:endParaRPr lang="en-GB" dirty="0"/>
          </a:p>
          <a:p>
            <a:r>
              <a:rPr lang="en-GB" dirty="0"/>
              <a:t>Resolucion 1: las encargadas del JavaScript y del carrito, fueron vieron en el codigo el possible error que puede llegar a que se genere por un error en la linea de codigo. Por eso se paso en limpio el codigo para poder fijarse punto en punto donde fue el error y corregirlo.</a:t>
            </a:r>
          </a:p>
          <a:p>
            <a:r>
              <a:rPr lang="en-GB" dirty="0"/>
              <a:t>Resolucion 2: los encargados del estilizado, fueron los que vieron el tema del responsive de la pagina, para que no solo sea funcional la pagina, sino que Tambien pueda ser vista desde otros dispositivos.</a:t>
            </a:r>
          </a:p>
        </p:txBody>
      </p:sp>
    </p:spTree>
    <p:extLst>
      <p:ext uri="{BB962C8B-B14F-4D97-AF65-F5344CB8AC3E}">
        <p14:creationId xmlns:p14="http://schemas.microsoft.com/office/powerpoint/2010/main" val="2867918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2604E-0413-4F31-ADD2-F89F3680D489}"/>
              </a:ext>
            </a:extLst>
          </p:cNvPr>
          <p:cNvSpPr>
            <a:spLocks noGrp="1"/>
          </p:cNvSpPr>
          <p:nvPr>
            <p:ph type="title"/>
          </p:nvPr>
        </p:nvSpPr>
        <p:spPr>
          <a:xfrm>
            <a:off x="685801" y="609601"/>
            <a:ext cx="2720129" cy="933974"/>
          </a:xfrm>
        </p:spPr>
        <p:txBody>
          <a:bodyPr/>
          <a:lstStyle/>
          <a:p>
            <a:r>
              <a:rPr lang="en-GB" dirty="0"/>
              <a:t>conclusion</a:t>
            </a:r>
            <a:endParaRPr lang="es-AR" dirty="0"/>
          </a:p>
        </p:txBody>
      </p:sp>
      <p:sp>
        <p:nvSpPr>
          <p:cNvPr id="3" name="Marcador de contenido 2">
            <a:extLst>
              <a:ext uri="{FF2B5EF4-FFF2-40B4-BE49-F238E27FC236}">
                <a16:creationId xmlns:a16="http://schemas.microsoft.com/office/drawing/2014/main" id="{BD46DDFA-3C7A-4F62-B341-2D367CD1000D}"/>
              </a:ext>
            </a:extLst>
          </p:cNvPr>
          <p:cNvSpPr>
            <a:spLocks noGrp="1"/>
          </p:cNvSpPr>
          <p:nvPr>
            <p:ph idx="1"/>
          </p:nvPr>
        </p:nvSpPr>
        <p:spPr>
          <a:xfrm>
            <a:off x="685801" y="1604433"/>
            <a:ext cx="10131425" cy="4643966"/>
          </a:xfrm>
        </p:spPr>
        <p:txBody>
          <a:bodyPr/>
          <a:lstStyle/>
          <a:p>
            <a:pPr marL="0" indent="0">
              <a:buNone/>
            </a:pPr>
            <a:r>
              <a:rPr lang="en-GB" dirty="0"/>
              <a:t>Finalmente, cuando obtuvimos el resultado que estuvimos deseando desde la maquetacion, nos sentimos aliviados de ver lo capaces que somos de poder escribir codigo por nuestra cuenta. Mas alla de que hubieramos visto codigo que ser utilizo con anterioridad.</a:t>
            </a:r>
          </a:p>
          <a:p>
            <a:pPr marL="0" indent="0">
              <a:buNone/>
            </a:pPr>
            <a:r>
              <a:rPr lang="en-GB" dirty="0"/>
              <a:t>Pudimos ver que con el esfuerzo de todos podemos llegar a realizar lo que querramos y realizar proyectos aparte por nuestra cuenta.</a:t>
            </a:r>
          </a:p>
          <a:p>
            <a:pPr marL="0" indent="0">
              <a:buNone/>
            </a:pPr>
            <a:r>
              <a:rPr lang="en-GB" dirty="0"/>
              <a:t>Podemos decir orgullosamente de que somos front end developer..</a:t>
            </a:r>
          </a:p>
          <a:p>
            <a:pPr marL="0" indent="0">
              <a:buNone/>
            </a:pPr>
            <a:endParaRPr lang="es-AR" dirty="0"/>
          </a:p>
        </p:txBody>
      </p:sp>
    </p:spTree>
    <p:extLst>
      <p:ext uri="{BB962C8B-B14F-4D97-AF65-F5344CB8AC3E}">
        <p14:creationId xmlns:p14="http://schemas.microsoft.com/office/powerpoint/2010/main" val="70630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4A8C5-E839-45CB-809D-B125FBF3C96D}"/>
              </a:ext>
            </a:extLst>
          </p:cNvPr>
          <p:cNvSpPr>
            <a:spLocks noGrp="1"/>
          </p:cNvSpPr>
          <p:nvPr>
            <p:ph type="title"/>
          </p:nvPr>
        </p:nvSpPr>
        <p:spPr>
          <a:xfrm>
            <a:off x="1390476" y="3201798"/>
            <a:ext cx="10131425" cy="1456267"/>
          </a:xfrm>
        </p:spPr>
        <p:txBody>
          <a:bodyPr/>
          <a:lstStyle/>
          <a:p>
            <a:r>
              <a:rPr lang="en-GB" dirty="0"/>
              <a:t>Muchas gracias por ver</a:t>
            </a:r>
            <a:endParaRPr lang="es-AR" dirty="0"/>
          </a:p>
        </p:txBody>
      </p:sp>
    </p:spTree>
    <p:extLst>
      <p:ext uri="{BB962C8B-B14F-4D97-AF65-F5344CB8AC3E}">
        <p14:creationId xmlns:p14="http://schemas.microsoft.com/office/powerpoint/2010/main" val="32588711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68</TotalTime>
  <Words>374</Words>
  <Application>Microsoft Office PowerPoint</Application>
  <PresentationFormat>Panorámica</PresentationFormat>
  <Paragraphs>23</Paragraphs>
  <Slides>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Arial</vt:lpstr>
      <vt:lpstr>Calibri</vt:lpstr>
      <vt:lpstr>Calibri Light</vt:lpstr>
      <vt:lpstr>Celestial</vt:lpstr>
      <vt:lpstr>Guayerd bikes – demo - g2</vt:lpstr>
      <vt:lpstr>Imagenes del proyecto</vt:lpstr>
      <vt:lpstr>Sprint 1 – semana 1</vt:lpstr>
      <vt:lpstr>Comparacion de tiendas</vt:lpstr>
      <vt:lpstr>Funcionamiento</vt:lpstr>
      <vt:lpstr>Dificultades y soluciones</vt:lpstr>
      <vt:lpstr>conclusion</vt:lpstr>
      <vt:lpstr>Muchas gracias por 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Arbusta</dc:creator>
  <cp:lastModifiedBy>Arbusta</cp:lastModifiedBy>
  <cp:revision>4</cp:revision>
  <dcterms:created xsi:type="dcterms:W3CDTF">2021-11-17T21:06:08Z</dcterms:created>
  <dcterms:modified xsi:type="dcterms:W3CDTF">2021-11-19T15:37:34Z</dcterms:modified>
</cp:coreProperties>
</file>